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6336-0755-427D-A050-DF773C53DC8A}" type="datetimeFigureOut">
              <a:rPr lang="en-US" smtClean="0"/>
              <a:t>8/10/2021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31A99-45B2-47D0-AEDB-0F8FED63407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Tesla Accounting Practices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accounting policy of Tesla has been under-evaluated by SEC </a:t>
            </a:r>
            <a:r>
              <a:rPr lang="en-US" dirty="0" smtClean="0"/>
              <a:t>frequently</a:t>
            </a:r>
          </a:p>
          <a:p>
            <a:r>
              <a:rPr lang="en-US" dirty="0" smtClean="0"/>
              <a:t>Tesla’s accounting policy has been under-evaluated by SEC frequently because of using “individually tailored” evaluation methods and non-GAAP statistics </a:t>
            </a:r>
            <a:r>
              <a:rPr lang="en-US" dirty="0" smtClean="0"/>
              <a:t>(Hess </a:t>
            </a:r>
            <a:r>
              <a:rPr lang="en-US" dirty="0"/>
              <a:t>&amp;amp; Andiola, 2018). </a:t>
            </a:r>
            <a:r>
              <a:rPr lang="en-US" dirty="0" smtClean="0"/>
              <a:t> </a:t>
            </a:r>
          </a:p>
          <a:p>
            <a:r>
              <a:rPr lang="en-US" dirty="0"/>
              <a:t>Tesla’s accounting policies have been questioned in different areas with warranty expenses being one of the key areas under </a:t>
            </a:r>
            <a:r>
              <a:rPr lang="en-US" dirty="0" smtClean="0"/>
              <a:t>question.</a:t>
            </a:r>
          </a:p>
          <a:p>
            <a:r>
              <a:rPr lang="en-US" dirty="0"/>
              <a:t>Tesla failed to recognize and address the new accounting rules that could greatly alter its </a:t>
            </a:r>
            <a:r>
              <a:rPr lang="en-US" dirty="0" smtClean="0"/>
              <a:t>revenue</a:t>
            </a:r>
            <a:r>
              <a:rPr lang="en-US" dirty="0"/>
              <a:t>(Mehta &amp; amp; Bhavani, 2018). </a:t>
            </a:r>
            <a:endParaRPr lang="en-US" dirty="0" smtClean="0"/>
          </a:p>
          <a:p>
            <a:r>
              <a:rPr lang="en-US" dirty="0"/>
              <a:t>Tesla makes use of lease accounting on vehicle sales with a guarantee of resale value. </a:t>
            </a:r>
            <a:endParaRPr lang="en-US" dirty="0" smtClean="0"/>
          </a:p>
          <a:p>
            <a:r>
              <a:rPr lang="en-US" dirty="0" smtClean="0"/>
              <a:t>Failure by Tesla to use the generally accepted accounting principles as well as the current accounting laws has resulted  into mistrust of its accounting practices/policies.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Mehta, A., &amp;amp; Bhavani, G. (2018). Financial statements analysis on Tesla. Academy of Accounting and Financial Studies Journal, 22(6), 1-9.</a:t>
            </a:r>
          </a:p>
          <a:p>
            <a:r>
              <a:rPr lang="en-US" dirty="0"/>
              <a:t>Hess, M. F., &amp;amp; Andiola, L. M. (2018). Fraud risk brainstorming at </a:t>
            </a:r>
            <a:r>
              <a:rPr lang="en-US" dirty="0" err="1"/>
              <a:t>tesla</a:t>
            </a:r>
            <a:r>
              <a:rPr lang="en-US" dirty="0"/>
              <a:t> motors. Issues in Accounting Education, 33(2), 19-34.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151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Tesla Accounting Practices</vt:lpstr>
      <vt:lpstr>References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Mn</dc:creator>
  <cp:lastModifiedBy>Mn</cp:lastModifiedBy>
  <cp:revision>19</cp:revision>
  <dcterms:created xsi:type="dcterms:W3CDTF">2021-08-10T00:30:42Z</dcterms:created>
  <dcterms:modified xsi:type="dcterms:W3CDTF">2021-08-10T00:43:01Z</dcterms:modified>
</cp:coreProperties>
</file>